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4873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55603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207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938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05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9253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8733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4465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7617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4531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83213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BC523A-C00C-47E0-BC93-A0A2F6B48905}" type="datetimeFigureOut">
              <a:rPr lang="en-US" smtClean="0"/>
              <a:t>9/10/2017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168CA8-2260-46C7-83C2-22514FCC9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4401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2182091" y="852055"/>
            <a:ext cx="3429000" cy="128847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0486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1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2017-08-16T14:47:26Z</dcterms:created>
  <dcterms:modified xsi:type="dcterms:W3CDTF">2017-09-10T21:31:54Z</dcterms:modified>
</cp:coreProperties>
</file>

<file path=docProps/thumbnail.jpeg>
</file>